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0" r:id="rId4"/>
    <p:sldId id="259" r:id="rId5"/>
    <p:sldId id="260" r:id="rId6"/>
    <p:sldId id="273" r:id="rId7"/>
    <p:sldId id="279" r:id="rId8"/>
    <p:sldId id="276" r:id="rId9"/>
    <p:sldId id="277" r:id="rId10"/>
    <p:sldId id="264" r:id="rId11"/>
    <p:sldId id="274" r:id="rId12"/>
    <p:sldId id="278" r:id="rId13"/>
    <p:sldId id="280" r:id="rId14"/>
    <p:sldId id="272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9999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2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59C9E-6B42-491A-89F0-57799EDBDE87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B949-BBE7-4ADA-89FC-E64EC7D41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0B949-BBE7-4ADA-89FC-E64EC7D412D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0B949-BBE7-4ADA-89FC-E64EC7D412D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0B949-BBE7-4ADA-89FC-E64EC7D412D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0B949-BBE7-4ADA-89FC-E64EC7D412D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jpeg"/><Relationship Id="rId3" Type="http://schemas.openxmlformats.org/officeDocument/2006/relationships/image" Target="../media/image38.jpeg"/><Relationship Id="rId7" Type="http://schemas.openxmlformats.org/officeDocument/2006/relationships/image" Target="../media/image4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8.jpeg"/><Relationship Id="rId9" Type="http://schemas.openxmlformats.org/officeDocument/2006/relationships/image" Target="../media/image4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7" Type="http://schemas.openxmlformats.org/officeDocument/2006/relationships/image" Target="../media/image9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jpeg"/><Relationship Id="rId5" Type="http://schemas.openxmlformats.org/officeDocument/2006/relationships/image" Target="../media/image47.jpeg"/><Relationship Id="rId4" Type="http://schemas.openxmlformats.org/officeDocument/2006/relationships/image" Target="../media/image4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2.jpeg"/><Relationship Id="rId4" Type="http://schemas.openxmlformats.org/officeDocument/2006/relationships/image" Target="../media/image5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jpeg"/><Relationship Id="rId5" Type="http://schemas.openxmlformats.org/officeDocument/2006/relationships/image" Target="../media/image56.jpeg"/><Relationship Id="rId4" Type="http://schemas.openxmlformats.org/officeDocument/2006/relationships/image" Target="../media/image5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6.jpeg"/><Relationship Id="rId7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5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7.jpeg"/><Relationship Id="rId7" Type="http://schemas.openxmlformats.org/officeDocument/2006/relationships/image" Target="../media/image30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43200" y="381000"/>
            <a:ext cx="3733800" cy="1143000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ec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1726574"/>
            <a:ext cx="7010400" cy="43694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33600" y="152400"/>
            <a:ext cx="4419600" cy="990600"/>
          </a:xfrm>
          <a:blipFill>
            <a:blip r:embed="rId3" cstate="print"/>
            <a:tile tx="0" ty="0" sx="100000" sy="100000" flip="none" algn="tl"/>
          </a:blip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হিন্দুদের ধর্মীয় উৎসব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F13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6172200" y="1295400"/>
            <a:ext cx="2806700" cy="1981200"/>
          </a:xfrm>
          <a:ln>
            <a:solidFill>
              <a:schemeClr val="tx1"/>
            </a:solidFill>
          </a:ln>
        </p:spPr>
      </p:pic>
      <p:pic>
        <p:nvPicPr>
          <p:cNvPr id="8" name="Picture 7" descr="F1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0648" y="4038600"/>
            <a:ext cx="2799995" cy="2209800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  <p:sp>
        <p:nvSpPr>
          <p:cNvPr id="12" name="TextBox 11"/>
          <p:cNvSpPr txBox="1"/>
          <p:nvPr/>
        </p:nvSpPr>
        <p:spPr>
          <a:xfrm flipH="1">
            <a:off x="7162800" y="33644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দেবী দুর্গা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5400" y="641246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স্বরস্বতী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 descr="l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52800" y="3962400"/>
            <a:ext cx="2667000" cy="23622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013319" y="6412468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লক্ষ্মী পূজা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 descr="A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48000" y="1371600"/>
            <a:ext cx="2775565" cy="1905000"/>
          </a:xfrm>
          <a:prstGeom prst="rect">
            <a:avLst/>
          </a:prstGeom>
        </p:spPr>
      </p:pic>
      <p:pic>
        <p:nvPicPr>
          <p:cNvPr id="18" name="Picture 17" descr="cd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04800" y="1447800"/>
            <a:ext cx="2457450" cy="1857375"/>
          </a:xfrm>
          <a:prstGeom prst="rect">
            <a:avLst/>
          </a:prstGeom>
        </p:spPr>
      </p:pic>
      <p:pic>
        <p:nvPicPr>
          <p:cNvPr id="21" name="Picture 20" descr="F9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172200" y="3962400"/>
            <a:ext cx="2798838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  <p:bldP spid="13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u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4952" y="3429000"/>
            <a:ext cx="3494689" cy="266700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pic>
        <p:nvPicPr>
          <p:cNvPr id="6" name="Picture 5" descr="du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762000"/>
            <a:ext cx="2895600" cy="2219325"/>
          </a:xfrm>
          <a:prstGeom prst="rect">
            <a:avLst/>
          </a:prstGeom>
        </p:spPr>
      </p:pic>
      <p:pic>
        <p:nvPicPr>
          <p:cNvPr id="7" name="Picture 6" descr="ed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0400" y="685800"/>
            <a:ext cx="2783693" cy="22860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pic>
        <p:nvPicPr>
          <p:cNvPr id="9" name="Picture 8" descr="vitamin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5800" y="3429000"/>
            <a:ext cx="4182883" cy="2529840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  <p:pic>
        <p:nvPicPr>
          <p:cNvPr id="10" name="Picture 9" descr="du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72200" y="791308"/>
            <a:ext cx="2743200" cy="218049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895600" y="6260068"/>
            <a:ext cx="2600392" cy="36933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বিভিন্ন রকমের মিষ্টি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নাড়ু ও ফল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9400" y="24825"/>
            <a:ext cx="3884397" cy="584775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পূজা সময় সবাই খেয়ে থাকে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a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352800"/>
            <a:ext cx="3733800" cy="2590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6107668"/>
            <a:ext cx="7526419" cy="523220"/>
          </a:xfrm>
          <a:prstGeom prst="rect">
            <a:avLst/>
          </a:prstGeom>
          <a:solidFill>
            <a:srgbClr val="FF99C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শিশুরা বন্ধুদের সাথে নানা ধরনের খেলাধুলা ও আনন্দে মেতে উঠে 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ga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0929" y="579734"/>
            <a:ext cx="3888271" cy="2620666"/>
          </a:xfrm>
          <a:prstGeom prst="rect">
            <a:avLst/>
          </a:prstGeom>
        </p:spPr>
      </p:pic>
      <p:pic>
        <p:nvPicPr>
          <p:cNvPr id="9" name="Picture 8" descr="ga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76800" y="3429000"/>
            <a:ext cx="3962400" cy="248107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81400" y="76200"/>
            <a:ext cx="2922595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পূজার  সময় শিশুরা যা করে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edm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" y="609600"/>
            <a:ext cx="3874604" cy="2592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j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914400"/>
            <a:ext cx="3838575" cy="2554397"/>
          </a:xfrm>
          <a:prstGeom prst="rect">
            <a:avLst/>
          </a:prstGeom>
        </p:spPr>
      </p:pic>
      <p:pic>
        <p:nvPicPr>
          <p:cNvPr id="3" name="Picture 2" descr="pj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990600"/>
            <a:ext cx="3429000" cy="2405418"/>
          </a:xfrm>
          <a:prstGeom prst="rect">
            <a:avLst/>
          </a:prstGeom>
        </p:spPr>
      </p:pic>
      <p:pic>
        <p:nvPicPr>
          <p:cNvPr id="4" name="Picture 3" descr="pj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3657600"/>
            <a:ext cx="3584643" cy="2514600"/>
          </a:xfrm>
          <a:prstGeom prst="rect">
            <a:avLst/>
          </a:prstGeom>
        </p:spPr>
      </p:pic>
      <p:pic>
        <p:nvPicPr>
          <p:cNvPr id="6" name="Picture 5" descr="SS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29200" y="3733800"/>
            <a:ext cx="3519280" cy="23633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38600" y="304800"/>
            <a:ext cx="3886000" cy="461665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পূজার সময় সবাই আরও যা করে থাকে।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6600" y="6248400"/>
            <a:ext cx="3239990" cy="461665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>
            <a:solidFill>
              <a:schemeClr val="bg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নানা ধরনের আনন্দে মেতে উঠে।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4267200"/>
            <a:ext cx="7086600" cy="1828800"/>
          </a:xfr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pPr algn="l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2400" dirty="0" smtClean="0">
                <a:latin typeface="NikoshBAN" pitchFamily="2" charset="0"/>
                <a:cs typeface="NikoshBAN" pitchFamily="2" charset="0"/>
              </a:rPr>
            </a:br>
            <a:r>
              <a:rPr lang="bn-BD" sz="2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2400" dirty="0" smtClean="0">
                <a:latin typeface="NikoshBAN" pitchFamily="2" charset="0"/>
                <a:cs typeface="NikoshBAN" pitchFamily="2" charset="0"/>
              </a:rPr>
            </a:br>
            <a:r>
              <a:rPr lang="bn-BD" sz="2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2400" dirty="0" smtClean="0">
                <a:latin typeface="NikoshBAN" pitchFamily="2" charset="0"/>
                <a:cs typeface="NikoshBAN" pitchFamily="2" charset="0"/>
              </a:rPr>
            </a:br>
            <a:r>
              <a:rPr lang="bn-BD" sz="2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2400" dirty="0" smtClean="0">
                <a:latin typeface="NikoshBAN" pitchFamily="2" charset="0"/>
                <a:cs typeface="NikoshBAN" pitchFamily="2" charset="0"/>
              </a:rPr>
            </a:b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প্রতি জোড়ায়ঃ </a:t>
            </a:r>
            <a:br>
              <a:rPr lang="bn-BD" sz="2400" dirty="0" smtClean="0">
                <a:latin typeface="NikoshBAN" pitchFamily="2" charset="0"/>
                <a:cs typeface="NikoshBAN" pitchFamily="2" charset="0"/>
              </a:rPr>
            </a:b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১। মুসলমান ও হিন্দু ধর্মের দুটি করে বড় উৎসবের নাম  লেখ।</a:t>
            </a:r>
            <a:br>
              <a:rPr lang="bn-BD" sz="2400" dirty="0" smtClean="0">
                <a:latin typeface="NikoshBAN" pitchFamily="2" charset="0"/>
                <a:cs typeface="NikoshBAN" pitchFamily="2" charset="0"/>
              </a:rPr>
            </a:br>
            <a:r>
              <a:rPr lang="bn-BD" sz="2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2400" dirty="0" smtClean="0">
                <a:latin typeface="NikoshBAN" pitchFamily="2" charset="0"/>
                <a:cs typeface="NikoshBAN" pitchFamily="2" charset="0"/>
              </a:rPr>
            </a:b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২।শিশুরা ঈদের সময় কি কি করে এমন ৩টি কাজের তালিকা কর । </a:t>
            </a:r>
            <a:br>
              <a:rPr lang="bn-BD" sz="2400" dirty="0" smtClean="0">
                <a:latin typeface="NikoshBAN" pitchFamily="2" charset="0"/>
                <a:cs typeface="NikoshBAN" pitchFamily="2" charset="0"/>
              </a:rPr>
            </a:br>
            <a:r>
              <a:rPr lang="bn-BD" sz="2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2400" dirty="0" smtClean="0">
                <a:latin typeface="NikoshBAN" pitchFamily="2" charset="0"/>
                <a:cs typeface="NikoshBAN" pitchFamily="2" charset="0"/>
              </a:rPr>
            </a:b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</a:t>
            </a:r>
            <a:br>
              <a:rPr lang="bn-BD" sz="2400" dirty="0" smtClean="0">
                <a:latin typeface="NikoshBAN" pitchFamily="2" charset="0"/>
                <a:cs typeface="NikoshBAN" pitchFamily="2" charset="0"/>
              </a:rPr>
            </a:br>
            <a:r>
              <a:rPr lang="bn-BD" sz="2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2400" dirty="0" smtClean="0">
                <a:latin typeface="NikoshBAN" pitchFamily="2" charset="0"/>
                <a:cs typeface="NikoshBAN" pitchFamily="2" charset="0"/>
              </a:rPr>
            </a:b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Pictur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67875" y="283248"/>
            <a:ext cx="5828325" cy="3450552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865438"/>
            <a:ext cx="7467600" cy="2468562"/>
          </a:xfr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bn-BD" dirty="0" smtClean="0">
                <a:latin typeface="NikoshBAN" pitchFamily="2" charset="0"/>
                <a:cs typeface="NikoshBAN" pitchFamily="2" charset="0"/>
              </a:rPr>
              <a:t>১। মুসলমানরা বছরে কয়টি ঈদ পালন করে?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৩। হিন্দুদের ৩টি পূজার নাম বল।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8400" y="981670"/>
            <a:ext cx="40386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মূল্যায়ন (মৌখিক)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2133600" y="609600"/>
            <a:ext cx="4495800" cy="1143000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ec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8607" y="2133600"/>
            <a:ext cx="5900393" cy="4419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1143000"/>
            <a:ext cx="5715000" cy="181588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ফাতেমা খাতুন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সহকারী শিক্ষক,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সাধনা আদিবাসী সরকারি প্রাথমিক বিদ্যালয় ,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কাহারোল,দিনাজপুর।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1" y="3352800"/>
            <a:ext cx="5715000" cy="181588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শ্রেণিঃতৃতীয়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বিষয়ঃবাংলাদেশ ও বিশ্বপরিচয়           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পাঠঃমিলেমিশে থাকি 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পাঠ্যাংশঃবিভিন্ন ধর্মীয় উৎসব(মুসলমান ও হিন্দু)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153400" cy="403860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১।সামাজিক ও ধর্মীয় অবস্থান নির্বিশেষে সকলের প্রতি সম্মান দেখাবে। </a:t>
            </a:r>
            <a:br>
              <a:rPr lang="bn-BD" sz="2800" dirty="0" smtClean="0">
                <a:latin typeface="NikoshBAN" pitchFamily="2" charset="0"/>
                <a:cs typeface="NikoshBAN" pitchFamily="2" charset="0"/>
              </a:rPr>
            </a:b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২।আমাদের দেশে বসবাসকারী বিভিন্ন ধর্মাবলম্বী মানুষের প্রধান প্রধান ধর্মীয় উৎসবের নাম বলতে পারবে। </a:t>
            </a:r>
            <a:br>
              <a:rPr lang="bn-BD" sz="2800" dirty="0" smtClean="0">
                <a:latin typeface="NikoshBAN" pitchFamily="2" charset="0"/>
                <a:cs typeface="NikoshBAN" pitchFamily="2" charset="0"/>
              </a:rPr>
            </a:b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৩।এসব অনুষ্ঠানে শিশুরা সহপাঠী ও বন্ধুদের সাথে শুভেচ্ছা বিনিময় করবে।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4600" y="76200"/>
            <a:ext cx="3810000" cy="1143000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বিভিন্ন ধর্মীয় উৎসব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 descr="F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3941174"/>
            <a:ext cx="3352800" cy="2546510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8" name="Picture 7" descr="ab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3962400"/>
            <a:ext cx="3810000" cy="2666999"/>
          </a:xfrm>
          <a:prstGeom prst="rect">
            <a:avLst/>
          </a:prstGeom>
        </p:spPr>
      </p:pic>
      <p:pic>
        <p:nvPicPr>
          <p:cNvPr id="9" name="Picture 8" descr="nd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199" y="1371600"/>
            <a:ext cx="3790197" cy="2362200"/>
          </a:xfrm>
          <a:prstGeom prst="rect">
            <a:avLst/>
          </a:prstGeom>
        </p:spPr>
      </p:pic>
      <p:pic>
        <p:nvPicPr>
          <p:cNvPr id="10" name="Picture 9" descr="F1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05401" y="1407994"/>
            <a:ext cx="3352800" cy="24020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2438400" y="152400"/>
            <a:ext cx="4953000" cy="1066800"/>
          </a:xfrm>
          <a:blipFill>
            <a:blip r:embed="rId3" cstate="print"/>
            <a:tile tx="0" ty="0" sx="100000" sy="100000" flip="none" algn="tl"/>
          </a:blip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মুসলমানদের ধর্মীয় উৎসব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64441" y="3729335"/>
            <a:ext cx="3512559" cy="461665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ঈদ  মুসলমানদের বড় উৎসব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6412468"/>
            <a:ext cx="1321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9" name="Picture 28" descr="ed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34150" y="4267200"/>
            <a:ext cx="2533650" cy="2181225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pic>
        <p:nvPicPr>
          <p:cNvPr id="14" name="Picture 13" descr="imec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0400" y="1371600"/>
            <a:ext cx="2895600" cy="2168905"/>
          </a:xfrm>
          <a:prstGeom prst="rect">
            <a:avLst/>
          </a:prstGeom>
        </p:spPr>
      </p:pic>
      <p:pic>
        <p:nvPicPr>
          <p:cNvPr id="17" name="Picture 16" descr="edm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72200" y="1371600"/>
            <a:ext cx="2884995" cy="2228850"/>
          </a:xfrm>
          <a:prstGeom prst="rect">
            <a:avLst/>
          </a:prstGeom>
        </p:spPr>
      </p:pic>
      <p:pic>
        <p:nvPicPr>
          <p:cNvPr id="19" name="Picture 18" descr="A1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702" y="1457325"/>
            <a:ext cx="3088598" cy="2047875"/>
          </a:xfrm>
          <a:prstGeom prst="rect">
            <a:avLst/>
          </a:prstGeom>
        </p:spPr>
      </p:pic>
      <p:pic>
        <p:nvPicPr>
          <p:cNvPr id="20" name="Picture 19" descr="imnd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33374" y="4396592"/>
            <a:ext cx="3019426" cy="2080408"/>
          </a:xfrm>
          <a:prstGeom prst="rect">
            <a:avLst/>
          </a:prstGeom>
        </p:spPr>
      </p:pic>
      <p:pic>
        <p:nvPicPr>
          <p:cNvPr id="21" name="Picture 20" descr="nd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605753" y="4343400"/>
            <a:ext cx="2859463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0800" y="152400"/>
            <a:ext cx="4267200" cy="1143000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ঈদ-উল-ফিতর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ed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4038600"/>
            <a:ext cx="2466975" cy="200025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pic>
        <p:nvPicPr>
          <p:cNvPr id="7" name="Picture 6" descr="ed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4038600"/>
            <a:ext cx="2619375" cy="197167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9" name="Picture 8" descr="aj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4114800"/>
            <a:ext cx="2495550" cy="19907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10" name="Picture 9" descr="eee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96000" y="1524000"/>
            <a:ext cx="2895600" cy="2057400"/>
          </a:xfrm>
          <a:prstGeom prst="rect">
            <a:avLst/>
          </a:prstGeom>
        </p:spPr>
      </p:pic>
      <p:pic>
        <p:nvPicPr>
          <p:cNvPr id="11" name="Picture 10" descr="imnd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55594" y="1524000"/>
            <a:ext cx="2983579" cy="2057400"/>
          </a:xfrm>
          <a:prstGeom prst="rect">
            <a:avLst/>
          </a:prstGeom>
        </p:spPr>
      </p:pic>
      <p:pic>
        <p:nvPicPr>
          <p:cNvPr id="12" name="Picture 11" descr="imec4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81000" y="1447800"/>
            <a:ext cx="2400300" cy="2181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j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06212" y="228600"/>
            <a:ext cx="2961588" cy="2286000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</p:pic>
      <p:pic>
        <p:nvPicPr>
          <p:cNvPr id="5" name="Picture 4" descr="A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962400"/>
            <a:ext cx="2862705" cy="228600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8" name="Picture 7" descr="ed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54867" y="228600"/>
            <a:ext cx="3064933" cy="22860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3124200" y="2819400"/>
            <a:ext cx="3026791" cy="830997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ঈদ-উল-আজহা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index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71800" y="4038600"/>
            <a:ext cx="3179091" cy="2381250"/>
          </a:xfrm>
          <a:prstGeom prst="rect">
            <a:avLst/>
          </a:prstGeom>
        </p:spPr>
      </p:pic>
      <p:pic>
        <p:nvPicPr>
          <p:cNvPr id="13" name="Picture 12" descr="ek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48400" y="4038600"/>
            <a:ext cx="2657475" cy="2324100"/>
          </a:xfrm>
          <a:prstGeom prst="rect">
            <a:avLst/>
          </a:prstGeom>
        </p:spPr>
      </p:pic>
      <p:pic>
        <p:nvPicPr>
          <p:cNvPr id="14" name="Picture 13" descr="A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480" y="228600"/>
            <a:ext cx="286512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3" name="Picture 2" descr="e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685800"/>
            <a:ext cx="2743200" cy="2016799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pic>
        <p:nvPicPr>
          <p:cNvPr id="6" name="Picture 5" descr="ga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685800"/>
            <a:ext cx="2748197" cy="1981200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</p:pic>
      <p:pic>
        <p:nvPicPr>
          <p:cNvPr id="7" name="Picture 6" descr="ga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57600" y="3962400"/>
            <a:ext cx="2590800" cy="2008598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</p:pic>
      <p:pic>
        <p:nvPicPr>
          <p:cNvPr id="8" name="Picture 7" descr="ga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53200" y="4016710"/>
            <a:ext cx="2362200" cy="200309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1524000" y="3105090"/>
            <a:ext cx="3478837" cy="40011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আত্বীয়,বন্ধু সবাই মিলে শুভেচ্ছা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বিনিময়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করে।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52600" y="6305490"/>
            <a:ext cx="1298753" cy="40011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খেলাধুলা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করে।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29400" y="3105090"/>
            <a:ext cx="2334293" cy="40011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শিশুরা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দলবেধে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ঘুরে বেড়ায় 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00800" y="6305490"/>
            <a:ext cx="1861407" cy="40011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নানাভাবে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আনন্দ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করে।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0" y="76200"/>
            <a:ext cx="4114800" cy="461665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ঈদের সময় সবাই শুভেচ্ছা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বিনিময় করে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 descr="edm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8600" y="4038600"/>
            <a:ext cx="3124200" cy="2133600"/>
          </a:xfrm>
          <a:prstGeom prst="rect">
            <a:avLst/>
          </a:prstGeom>
        </p:spPr>
      </p:pic>
      <p:pic>
        <p:nvPicPr>
          <p:cNvPr id="17" name="Picture 16" descr="nd3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28600" y="709264"/>
            <a:ext cx="2938905" cy="2033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5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b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914400"/>
            <a:ext cx="2975630" cy="23622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pic>
        <p:nvPicPr>
          <p:cNvPr id="3" name="Picture 2" descr="sk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914400"/>
            <a:ext cx="2133600" cy="2362200"/>
          </a:xfrm>
          <a:prstGeom prst="rect">
            <a:avLst/>
          </a:prstGeom>
        </p:spPr>
      </p:pic>
      <p:pic>
        <p:nvPicPr>
          <p:cNvPr id="4" name="Picture 3" descr="sk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" y="914400"/>
            <a:ext cx="3128572" cy="23622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5" name="Picture 4" descr="mle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3600" y="4114800"/>
            <a:ext cx="2838450" cy="22098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3124200" y="3409890"/>
            <a:ext cx="1180131" cy="40011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শব-ই-বরাত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1400" y="3409890"/>
            <a:ext cx="1138453" cy="40011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শব-ই-কদর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5800" y="6400800"/>
            <a:ext cx="1535998" cy="40011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ঈদ-ই-মিলাদুন্নবী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81200" y="101025"/>
            <a:ext cx="5480988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মুসলমানদের আরও কয়েকটি ধর্মীয় উৎসব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sk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24200" y="4114800"/>
            <a:ext cx="2619375" cy="2200275"/>
          </a:xfrm>
          <a:prstGeom prst="rect">
            <a:avLst/>
          </a:prstGeom>
        </p:spPr>
      </p:pic>
      <p:pic>
        <p:nvPicPr>
          <p:cNvPr id="14" name="Picture 13" descr="em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7901" y="4114800"/>
            <a:ext cx="2873899" cy="2152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146</Words>
  <Application>Microsoft Office PowerPoint</Application>
  <PresentationFormat>On-screen Show (4:3)</PresentationFormat>
  <Paragraphs>44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শুভেচ্ছা</vt:lpstr>
      <vt:lpstr>Slide 2</vt:lpstr>
      <vt:lpstr>শিখনফল  ১।সামাজিক ও ধর্মীয় অবস্থান নির্বিশেষে সকলের প্রতি সম্মান দেখাবে।  ২।আমাদের দেশে বসবাসকারী বিভিন্ন ধর্মাবলম্বী মানুষের প্রধান প্রধান ধর্মীয় উৎসবের নাম বলতে পারবে।  ৩।এসব অনুষ্ঠানে শিশুরা সহপাঠী ও বন্ধুদের সাথে শুভেচ্ছা বিনিময় করবে। </vt:lpstr>
      <vt:lpstr>বিভিন্ন ধর্মীয় উৎসব </vt:lpstr>
      <vt:lpstr>মুসলমানদের ধর্মীয় উৎসব </vt:lpstr>
      <vt:lpstr>ঈদ-উল-ফিতর</vt:lpstr>
      <vt:lpstr>Slide 7</vt:lpstr>
      <vt:lpstr> </vt:lpstr>
      <vt:lpstr>Slide 9</vt:lpstr>
      <vt:lpstr>হিন্দুদের ধর্মীয় উৎসব </vt:lpstr>
      <vt:lpstr>Slide 11</vt:lpstr>
      <vt:lpstr>Slide 12</vt:lpstr>
      <vt:lpstr>Slide 13</vt:lpstr>
      <vt:lpstr>    প্রতি জোড়ায়ঃ   ১। মুসলমান ও হিন্দু ধর্মের দুটি করে বড় উৎসবের নাম  লেখ।  ২।শিশুরা ঈদের সময় কি কি করে এমন ৩টি কাজের তালিকা কর ।       </vt:lpstr>
      <vt:lpstr>১। মুসলমানরা বছরে কয়টি ঈদ পালন করে? ৩। হিন্দুদের ৩টি পূজার নাম বল।</vt:lpstr>
      <vt:lpstr>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PTI_DNJ</dc:creator>
  <cp:lastModifiedBy>PTI_DNJ</cp:lastModifiedBy>
  <cp:revision>282</cp:revision>
  <dcterms:created xsi:type="dcterms:W3CDTF">2006-08-16T00:00:00Z</dcterms:created>
  <dcterms:modified xsi:type="dcterms:W3CDTF">2015-06-15T09:50:35Z</dcterms:modified>
</cp:coreProperties>
</file>